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5" r:id="rId88"/>
    <p:sldId id="346" r:id="rId89"/>
    <p:sldId id="347" r:id="rId90"/>
    <p:sldId id="348" r:id="rId91"/>
    <p:sldId id="349" r:id="rId92"/>
    <p:sldId id="350" r:id="rId93"/>
    <p:sldId id="351" r:id="rId9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9DCD0-A77B-1AF1-F7DB-6609B5FAA4B8}" v="17" dt="2024-09-05T13:23:03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8"/>
    <p:restoredTop sz="94678"/>
  </p:normalViewPr>
  <p:slideViewPr>
    <p:cSldViewPr snapToGrid="0">
      <p:cViewPr varScale="1">
        <p:scale>
          <a:sx n="157" d="100"/>
          <a:sy n="157" d="100"/>
        </p:scale>
        <p:origin x="108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083b4585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083b4585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7083b4585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7083b4585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7083b4585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7083b4585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7083b4585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7083b4585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7083b4585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7083b4585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7083b4585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7083b4585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7083b4585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7083b4585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7083b45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87083b45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87083b4585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87083b4585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7083b4585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7083b4585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7083b4585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7083b4585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083b4585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083b4585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41ee5178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41ee5178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41ee5178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41ee5178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041ee51782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041ee51782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holar.google.com/scholar?oi=bibs&amp;cluster=11031630029802816899&amp;btnI=1&amp;hl=e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Language Modelling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lang="en-GB" sz="1100" b="1">
                <a:solidFill>
                  <a:schemeClr val="lt1"/>
                </a:solidFill>
              </a:rPr>
              <a:t>not </a:t>
            </a:r>
            <a:r>
              <a:rPr lang="en-GB" sz="1100" b="1" i="1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20124D"/>
                </a:solidFill>
              </a:rPr>
              <a:t>Language is very noisy and heavily (long-distance) context dependent</a:t>
            </a:r>
            <a:endParaRPr sz="1100" dirty="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The Transformer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Cambrian Explosion of LMs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Universe seems to be inherently sequential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follow the arrow of time (no entropy reversals)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Representations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lang="en-GB" sz="1500" b="1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lang="en-GB" sz="1500" b="1">
                <a:solidFill>
                  <a:schemeClr val="lt1"/>
                </a:solidFill>
              </a:rPr>
              <a:t>infinitely varied.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Can we model this?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t="5534" b="981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Self Attention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t="33364" r="49683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Syntactic Structures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</a:rPr>
              <a:t>(</a:t>
            </a:r>
            <a:r>
              <a:rPr lang="en-GB" sz="900" b="1" dirty="0">
                <a:solidFill>
                  <a:schemeClr val="lt1"/>
                </a:solidFill>
              </a:rPr>
              <a:t>Chomsky</a:t>
            </a:r>
            <a:r>
              <a:rPr lang="en-GB" sz="900" dirty="0">
                <a:solidFill>
                  <a:schemeClr val="lt1"/>
                </a:solidFill>
              </a:rPr>
              <a:t>, N. 1957)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have the innate ability for language (Universal Grammar)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Different ways to model language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Finite State Automata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Generative Grammars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Deep Learning + Data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Multi-Head Attention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t="32400" r="49683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r="1555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BERT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GPT</a:t>
            </a:r>
            <a:endParaRPr sz="2000" b="1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ViT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EvoFormer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Multi-Modal Histopathology 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3" name="Google Shape;1083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084" name="Google Shape;108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75" y="814175"/>
            <a:ext cx="8333523" cy="348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Interpretations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91" name="Google Shape;1091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92" name="Google Shape;1092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98" name="Google Shape;1098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Fully Connected Weighted Graph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10" name="Google Shape;11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21" name="Google Shape;1121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22" name="Google Shape;11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25" name="Google Shape;1125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87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28" name="Google Shape;1128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5" name="Google Shape;1135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36" name="Google Shape;11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0" name="Google Shape;1140;p88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43" name="Google Shape;1143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4" name="Google Shape;1144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51" name="Google Shape;1151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52" name="Google Shape;11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5" name="Google Shape;1155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6" name="Google Shape;1156;p89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58" name="Google Shape;1158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59" name="Google Shape;1159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62" name="Google Shape;116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69" name="Google Shape;1169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70" name="Google Shape;1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73" name="Google Shape;1173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90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78" name="Google Shape;1178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79" name="Google Shape;1179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90"/>
          <p:cNvCxnSpPr>
            <a:stCxn id="1181" idx="0"/>
            <a:endCxn id="1180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4" name="Google Shape;1184;p90"/>
          <p:cNvCxnSpPr>
            <a:stCxn id="1180" idx="0"/>
            <a:endCxn id="1182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92" name="Google Shape;11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5" name="Google Shape;1195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2" name="Google Shape;120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91"/>
          <p:cNvCxnSpPr>
            <a:stCxn id="1203" idx="0"/>
            <a:endCxn id="120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6" name="Google Shape;1206;p91"/>
          <p:cNvCxnSpPr>
            <a:stCxn id="1202" idx="0"/>
            <a:endCxn id="120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7" name="Google Shape;1207;p91"/>
          <p:cNvCxnSpPr>
            <a:stCxn id="120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8" name="Google Shape;120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15" name="Google Shape;1215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9" name="Google Shape;1219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0" name="Google Shape;1220;p92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2" name="Google Shape;1222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3" name="Google Shape;1223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4" name="Google Shape;1224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92"/>
          <p:cNvCxnSpPr>
            <a:stCxn id="1227" idx="0"/>
            <a:endCxn id="1226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2" name="Google Shape;1232;p92"/>
          <p:cNvCxnSpPr>
            <a:stCxn id="1226" idx="0"/>
            <a:endCxn id="1228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3" name="Google Shape;1233;p92"/>
          <p:cNvCxnSpPr>
            <a:stCxn id="1228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4" name="Google Shape;12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42" name="Google Shape;12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45" name="Google Shape;1245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8" name="Google Shape;1248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9" name="Google Shape;1249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50" name="Google Shape;1250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51" name="Google Shape;1251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52" name="Google Shape;12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93"/>
          <p:cNvCxnSpPr>
            <a:stCxn id="1253" idx="0"/>
            <a:endCxn id="125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93"/>
          <p:cNvCxnSpPr>
            <a:stCxn id="1252" idx="0"/>
            <a:endCxn id="125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93"/>
          <p:cNvCxnSpPr>
            <a:stCxn id="125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0" name="Google Shape;126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3"/>
          <p:cNvSpPr/>
          <p:nvPr/>
        </p:nvSpPr>
        <p:spPr>
          <a:xfrm>
            <a:off x="3392983" y="2598575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2" name="Google Shape;1262;p93"/>
          <p:cNvSpPr/>
          <p:nvPr/>
        </p:nvSpPr>
        <p:spPr>
          <a:xfrm>
            <a:off x="3280471" y="1682238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70" name="Google Shape;12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74" name="Google Shape;1274;p9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99" name="Google Shape;1299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00" name="Google Shape;1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04" name="Google Shape;1304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18" name="Google Shape;13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22" name="Google Shape;1322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sz="12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9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Chinchilla Scaling Laws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36" name="Google Shape;1336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37" name="Google Shape;1337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38" name="Google Shape;1338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44" name="Google Shape;1344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8" name="Google Shape;135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71" name="Google Shape;1371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Scaling Transformers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7" name="Google Shape;1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Whose Revolution?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14" name="Google Shape;14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Compute Power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Research &amp; Funds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Data Amount &amp;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Availability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More Parameters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Transformer Explosion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Trained on ~350 Billion tokens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5" name="Google Shape;1445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05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5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48" name="Google Shape;1448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49" name="Google Shape;14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Trained on 500M+ image and text pairs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Stability AI used over 4000 A100 GPUs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GPU can consume around 400W at peak or more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465" name="Google Shape;14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77" name="Google Shape;1477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0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0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0" name="Google Shape;1480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1" name="Google Shape;14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Fin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1493" name="Google Shape;14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2584</Words>
  <Application>Microsoft Office PowerPoint</Application>
  <PresentationFormat>Diavoorstelling (16:9)</PresentationFormat>
  <Paragraphs>595</Paragraphs>
  <Slides>93</Slides>
  <Notes>93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93</vt:i4>
      </vt:variant>
    </vt:vector>
  </HeadingPairs>
  <TitlesOfParts>
    <vt:vector size="94" baseType="lpstr">
      <vt:lpstr>Simple 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Veefkind</cp:lastModifiedBy>
  <cp:revision>29</cp:revision>
  <dcterms:modified xsi:type="dcterms:W3CDTF">2024-09-05T13:23:34Z</dcterms:modified>
</cp:coreProperties>
</file>